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03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59.3913" units="1/cm"/>
          <inkml:channelProperty channel="Y" name="resolution" value="59.07692" units="1/cm"/>
        </inkml:channelProperties>
      </inkml:inkSource>
      <inkml:timestamp xml:id="ts0" timeString="2017-04-02T12:15:01.187"/>
    </inkml:context>
    <inkml:brush xml:id="br0">
      <inkml:brushProperty name="width" value="0.06667" units="cm"/>
      <inkml:brushProperty name="height" value="0.06667" units="cm"/>
      <inkml:brushProperty name="color" value="#222A35"/>
      <inkml:brushProperty name="fitToCurve" value="1"/>
    </inkml:brush>
  </inkml:definitions>
  <inkml:traceGroup>
    <inkml:annotationXML>
      <emma:emma xmlns:emma="http://www.w3.org/2003/04/emma" version="1.0">
        <emma:interpretation id="{37E93A44-49D0-4E19-A908-D7B536AEF4E4}" emma:medium="tactile" emma:mode="ink">
          <msink:context xmlns:msink="http://schemas.microsoft.com/ink/2010/main" type="writingRegion" rotatedBoundingBox="7489,5503 7717,5503 7717,5893 7489,5893"/>
        </emma:interpretation>
      </emma:emma>
    </inkml:annotationXML>
    <inkml:traceGroup>
      <inkml:annotationXML>
        <emma:emma xmlns:emma="http://www.w3.org/2003/04/emma" version="1.0">
          <emma:interpretation id="{D7A6C9BD-CA43-4AC2-B897-1A307D57DF52}" emma:medium="tactile" emma:mode="ink">
            <msink:context xmlns:msink="http://schemas.microsoft.com/ink/2010/main" type="paragraph" rotatedBoundingBox="7489,5503 7717,5503 7717,5893 7489,589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D02911E-1342-47DB-9F2F-57FBB2D1D80E}" emma:medium="tactile" emma:mode="ink">
              <msink:context xmlns:msink="http://schemas.microsoft.com/ink/2010/main" type="line" rotatedBoundingBox="7489,5503 7717,5503 7717,5893 7489,5893"/>
            </emma:interpretation>
          </emma:emma>
        </inkml:annotationXML>
        <inkml:traceGroup>
          <inkml:annotationXML>
            <emma:emma xmlns:emma="http://www.w3.org/2003/04/emma" version="1.0">
              <emma:interpretation id="{E4C07FE8-57C7-4180-B6FB-8DFECFFE7533}" emma:medium="tactile" emma:mode="ink">
                <msink:context xmlns:msink="http://schemas.microsoft.com/ink/2010/main" type="inkWord" rotatedBoundingBox="7489,5503 7717,5503 7717,5893 7489,5893"/>
              </emma:interpretation>
              <emma:one-of disjunction-type="recognition" id="oneOf0">
                <emma:interpretation id="interp0" emma:lang="ru-RU" emma:confidence="0">
                  <emma:literal>*</emma:literal>
                </emma:interpretation>
                <emma:interpretation id="interp1" emma:lang="ru-RU" emma:confidence="0">
                  <emma:literal>+</emma:literal>
                </emma:interpretation>
                <emma:interpretation id="interp2" emma:lang="ru-RU" emma:confidence="0">
                  <emma:literal>Же</emma:literal>
                </emma:interpretation>
                <emma:interpretation id="interp3" emma:lang="ru-RU" emma:confidence="0">
                  <emma:literal>же</emma:literal>
                </emma:interpretation>
                <emma:interpretation id="interp4" emma:lang="ru-RU" emma:confidence="0">
                  <emma:literal>те</emma:literal>
                </emma:interpretation>
              </emma:one-of>
            </emma:emma>
          </inkml:annotationXML>
          <inkml:trace contextRef="#ctx0" brushRef="#br0">2 32,'32'0,"-32"33,33-33,-33 32,0 1,-33-33,1 0,32-33,0 1,0-1,0 1,0 64,0 1,0-1,0 1,0-1,0 1,0-1,32 1,-32 0,33-1,-1-32,-32 33,33-1</inkml:trace>
          <inkml:trace contextRef="#ctx0" brushRef="#br0" timeOffset="1905.6073">-31 0,'0'32,"0"1,0-1,33-32,-1 0,1 0,-1 0</inkml:trace>
          <inkml:trace contextRef="#ctx0" brushRef="#br0" timeOffset="4404.4039">-96 65,'32'0,"1"0,0 0,-1 0,1 0</inkml:trace>
        </inkml:traceGroup>
      </inkml:traceGroup>
    </inkml:traceGroup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59.3913" units="1/cm"/>
          <inkml:channelProperty channel="Y" name="resolution" value="59.07692" units="1/cm"/>
        </inkml:channelProperties>
      </inkml:inkSource>
      <inkml:timestamp xml:id="ts0" timeString="2017-04-02T12:17:20.90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F17AC57-135F-4784-9027-DF7E28387B4D}" emma:medium="tactile" emma:mode="ink">
          <msink:context xmlns:msink="http://schemas.microsoft.com/ink/2010/main" type="inkDrawing" rotatedBoundingBox="10538,12521 10548,13297 10342,13300 10332,12524" semanticType="callout" shapeName="Other"/>
        </emma:interpretation>
      </emma:emma>
    </inkml:annotationXML>
    <inkml:trace contextRef="#ctx0" brushRef="#br0">35 750,'0'-35,"0"-1,36 36,-36 36,35-36,0 0,1 0,-1 0,-70 0,-1 0,1 0,35-36,0 72,0-1,0 0,0-70,0-36,0-34,0 34,0 1,0 34,0 1,0 0,0-1,0 1,0 0,0 0,0-1,0 1,0 0,0-1,0 1,0 70,0 1,0-1,0 0,0 1,0-1,0 0,0 0,0 1,0-1,0 0,0 1,0-1,0 0,0 0,0 1,0-1,0 0,0 0,0 1,-35-36,35-36,0 1,0 0,-36 35,36-35,0-1,0 1,0 0,0 0,0-1,0 1,0 0,0-1,0 72,0-1,0 0,0 1,0-1,0 0,0 0,0 1,0-1,0-70,0-1,0 1,0 0,0 0,0-1,0 1,0 0,0-1,-35 36,35-35</inkml:trace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59.3913" units="1/cm"/>
          <inkml:channelProperty channel="Y" name="resolution" value="59.07692" units="1/cm"/>
        </inkml:channelProperties>
      </inkml:inkSource>
      <inkml:timestamp xml:id="ts0" timeString="2017-04-02T12:17:44.13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6D0996B-1F66-4FC7-8D47-EC332886D13E}" emma:medium="tactile" emma:mode="ink">
          <msink:context xmlns:msink="http://schemas.microsoft.com/ink/2010/main" type="writingRegion" rotatedBoundingBox="6773,15028 6879,15028 6879,15804 6773,15804"/>
        </emma:interpretation>
      </emma:emma>
    </inkml:annotationXML>
    <inkml:traceGroup>
      <inkml:annotationXML>
        <emma:emma xmlns:emma="http://www.w3.org/2003/04/emma" version="1.0">
          <emma:interpretation id="{73D5FCE2-214D-42BE-9018-F635DC9689D1}" emma:medium="tactile" emma:mode="ink">
            <msink:context xmlns:msink="http://schemas.microsoft.com/ink/2010/main" type="paragraph" rotatedBoundingBox="6773,15028 6879,15028 6879,15804 6773,1580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3697012-557D-49F5-9EA9-34DFC312227A}" emma:medium="tactile" emma:mode="ink">
              <msink:context xmlns:msink="http://schemas.microsoft.com/ink/2010/main" type="line" rotatedBoundingBox="6773,15028 6879,15028 6879,15804 6773,15804"/>
            </emma:interpretation>
          </emma:emma>
        </inkml:annotationXML>
        <inkml:traceGroup>
          <inkml:annotationXML>
            <emma:emma xmlns:emma="http://www.w3.org/2003/04/emma" version="1.0">
              <emma:interpretation id="{2D7D4566-7ACB-46B3-AB8C-11021B13BEB3}" emma:medium="tactile" emma:mode="ink">
                <msink:context xmlns:msink="http://schemas.microsoft.com/ink/2010/main" type="inkWord" rotatedBoundingBox="6773,15028 6879,15028 6879,15804 6773,15804"/>
              </emma:interpretation>
              <emma:one-of disjunction-type="recognition" id="oneOf0">
                <emma:interpretation id="interp0" emma:lang="ru-RU" emma:confidence="0">
                  <emma:literal>р.</emma:literal>
                </emma:interpretation>
                <emma:interpretation id="interp1" emma:lang="ru-RU" emma:confidence="0">
                  <emma:literal>*</emma:literal>
                </emma:interpretation>
                <emma:interpretation id="interp2" emma:lang="ru-RU" emma:confidence="0">
                  <emma:literal>в.</emma:literal>
                </emma:interpretation>
                <emma:interpretation id="interp3" emma:lang="ru-RU" emma:confidence="0">
                  <emma:literal>р</emma:literal>
                </emma:interpretation>
                <emma:interpretation id="interp4" emma:lang="ru-RU" emma:confidence="0">
                  <emma:literal>М</emma:literal>
                </emma:interpretation>
              </emma:one-of>
            </emma:emma>
          </inkml:annotationXML>
          <inkml:trace contextRef="#ctx0" brushRef="#br0">106 247,'-35'0,"-1"0,1 0,35 35,0 0,0 0,0 1,0-1,0 0,0 1,0-1,0 0,0 0,0 1,0-1,0 0,0 1,0-1,0-70,0-1,0 1,0 0,0-1,0 1,0 0,0 0,0-1,0 1,0 0,0-1,0 1,0 0,0 0,0-1,0 1,0 0,0 0,0-1,0 1,0 0,35 35,1 0,-36 35,0 0,35-35,-35 36,0-1,0 0,0 0,0 1,0-1,0 0,0 0,0 1,0-72,0 1,0 0,0 0,0-1,0 1,0 0,0 0,0-1</inkml:trace>
        </inkml:traceGroup>
      </inkml:traceGroup>
    </inkml:traceGroup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59.3913" units="1/cm"/>
          <inkml:channelProperty channel="Y" name="resolution" value="59.07692" units="1/cm"/>
        </inkml:channelProperties>
      </inkml:inkSource>
      <inkml:timestamp xml:id="ts0" timeString="2017-04-02T12:18:05.60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1F379F0-793C-4055-8209-840A7146F09A}" emma:medium="tactile" emma:mode="ink">
          <msink:context xmlns:msink="http://schemas.microsoft.com/ink/2010/main" type="writingRegion" rotatedBoundingBox="18803,14887 18944,14887 18944,15522 18803,15522"/>
        </emma:interpretation>
      </emma:emma>
    </inkml:annotationXML>
    <inkml:traceGroup>
      <inkml:annotationXML>
        <emma:emma xmlns:emma="http://www.w3.org/2003/04/emma" version="1.0">
          <emma:interpretation id="{AB29F6BB-3C8B-4D8F-95E6-45220DCD2FB1}" emma:medium="tactile" emma:mode="ink">
            <msink:context xmlns:msink="http://schemas.microsoft.com/ink/2010/main" type="paragraph" rotatedBoundingBox="18803,14887 18944,14887 18944,15522 18803,1552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527FF75-2148-4A7A-A8A6-4C22C8082469}" emma:medium="tactile" emma:mode="ink">
              <msink:context xmlns:msink="http://schemas.microsoft.com/ink/2010/main" type="line" rotatedBoundingBox="18803,14887 18944,14887 18944,15522 18803,15522"/>
            </emma:interpretation>
          </emma:emma>
        </inkml:annotationXML>
        <inkml:traceGroup>
          <inkml:annotationXML>
            <emma:emma xmlns:emma="http://www.w3.org/2003/04/emma" version="1.0">
              <emma:interpretation id="{5F3FDD54-5863-4654-9E99-8500244911BF}" emma:medium="tactile" emma:mode="ink">
                <msink:context xmlns:msink="http://schemas.microsoft.com/ink/2010/main" type="inkWord" rotatedBoundingBox="18803,14887 18944,14887 18944,15522 18803,15522"/>
              </emma:interpretation>
              <emma:one-of disjunction-type="recognition" id="oneOf0">
                <emma:interpretation id="interp0" emma:lang="ru-RU" emma:confidence="0">
                  <emma:literal>'</emma:literal>
                </emma:interpretation>
                <emma:interpretation id="interp1" emma:lang="ru-RU" emma:confidence="0">
                  <emma:literal>Л</emma:literal>
                </emma:interpretation>
                <emma:interpretation id="interp2" emma:lang="ru-RU" emma:confidence="0">
                  <emma:literal>$</emma:literal>
                </emma:interpretation>
                <emma:interpretation id="interp3" emma:lang="ru-RU" emma:confidence="0">
                  <emma:literal>Я</emma:literal>
                </emma:interpretation>
                <emma:interpretation id="interp4" emma:lang="ru-RU" emma:confidence="0">
                  <emma:literal>я</emma:literal>
                </emma:interpretation>
              </emma:one-of>
            </emma:emma>
          </inkml:annotationXML>
          <inkml:trace contextRef="#ctx0" brushRef="#br0">108 141,'-36'-36,"1"36,35 36,0-1,0 0,0 1,0-1,0 0,35-35,-35 35,0 1,0-1,0 0,36-35,-36 35,35-35,-35 36,0-1,0-70,0-1,0 1,0 0,0 0,0-1,-35 1,35 0,0 0,0-1,0 1,0 0,0-1,0 1,0 0,-36 35,1 0,35-35,-35 35,35 35,0 0,0 0,0 1,0-1,35-35,0 35,-35 1,0-1,0 0,0 0,0 1,0-1,0 0,0 0,0 1,0-1,0 0,0 1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59.3913" units="1/cm"/>
          <inkml:channelProperty channel="Y" name="resolution" value="59.07692" units="1/cm"/>
        </inkml:channelProperties>
      </inkml:inkSource>
      <inkml:timestamp xml:id="ts0" timeString="2017-04-02T12:15:13.128"/>
    </inkml:context>
    <inkml:brush xml:id="br0">
      <inkml:brushProperty name="width" value="0.06667" units="cm"/>
      <inkml:brushProperty name="height" value="0.06667" units="cm"/>
      <inkml:brushProperty name="color" value="#222A35"/>
      <inkml:brushProperty name="fitToCurve" value="1"/>
    </inkml:brush>
  </inkml:definitions>
  <inkml:traceGroup>
    <inkml:annotationXML>
      <emma:emma xmlns:emma="http://www.w3.org/2003/04/emma" version="1.0">
        <emma:interpretation id="{D84B0E5C-7248-4BB5-BE05-ED94F7804C3C}" emma:medium="tactile" emma:mode="ink">
          <msink:context xmlns:msink="http://schemas.microsoft.com/ink/2010/main" type="writingRegion" rotatedBoundingBox="19325,9434 20550,7227 20860,7398 19635,9605"/>
        </emma:interpretation>
      </emma:emma>
    </inkml:annotationXML>
    <inkml:traceGroup>
      <inkml:annotationXML>
        <emma:emma xmlns:emma="http://www.w3.org/2003/04/emma" version="1.0">
          <emma:interpretation id="{BFFBABC4-B39C-4055-8E0D-C5A6B373D93C}" emma:medium="tactile" emma:mode="ink">
            <msink:context xmlns:msink="http://schemas.microsoft.com/ink/2010/main" type="paragraph" rotatedBoundingBox="19325,9434 20550,7227 20860,7398 19635,960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0A6AF74-1CC3-4EAD-B65E-D0BF994D2218}" emma:medium="tactile" emma:mode="ink">
              <msink:context xmlns:msink="http://schemas.microsoft.com/ink/2010/main" type="line" rotatedBoundingBox="19325,9434 20550,7227 20860,7398 19635,9605"/>
            </emma:interpretation>
          </emma:emma>
        </inkml:annotationXML>
        <inkml:traceGroup>
          <inkml:annotationXML>
            <emma:emma xmlns:emma="http://www.w3.org/2003/04/emma" version="1.0">
              <emma:interpretation id="{580374C9-3EEE-4B41-B973-ABC29C78158A}" emma:medium="tactile" emma:mode="ink">
                <msink:context xmlns:msink="http://schemas.microsoft.com/ink/2010/main" type="inkWord" rotatedBoundingBox="19325,9434 19538,9051 19847,9223 19635,9605"/>
              </emma:interpretation>
              <emma:one-of disjunction-type="recognition" id="oneOf0">
                <emma:interpretation id="interp0" emma:lang="ru-RU" emma:confidence="0">
                  <emma:literal>А</emma:literal>
                </emma:interpretation>
                <emma:interpretation id="interp1" emma:lang="ru-RU" emma:confidence="0">
                  <emma:literal>в</emma:literal>
                </emma:interpretation>
                <emma:interpretation id="interp2" emma:lang="ru-RU" emma:confidence="0">
                  <emma:literal>ъ</emma:literal>
                </emma:interpretation>
                <emma:interpretation id="interp3" emma:lang="ru-RU" emma:confidence="0">
                  <emma:literal>т</emma:literal>
                </emma:interpretation>
                <emma:interpretation id="interp4" emma:lang="ru-RU" emma:confidence="0">
                  <emma:literal>ы</emma:literal>
                </emma:interpretation>
              </emma:one-of>
            </emma:emma>
          </inkml:annotationXML>
          <inkml:trace contextRef="#ctx0" brushRef="#br0">-908 2345,'-32'-66,"-1"34,33-1,-32 1,32-1,0 1,0-1,0 1,0-1,0 0,0 1,0-1,0 1,0-1,0 1,0-1,0 66,32-1,-32 1,33-33,-33 32,32 1,-32-1,33-32,-33 33,32-33,1 33,0-33,-66 0,0 0,1 0,-1 0,1 0,-1 0,1 0</inkml:trace>
          <inkml:trace contextRef="#ctx0" brushRef="#br0" timeOffset="5055.6123">-843 2019,'-32'0,"-1"0,33-33,-32 33,-1 0,33-32,-32 32,64 0,-32 32,33 1,-33 0,0-1,0 1,0-1</inkml:trace>
        </inkml:traceGroup>
        <inkml:traceGroup>
          <inkml:annotationXML>
            <emma:emma xmlns:emma="http://www.w3.org/2003/04/emma" version="1.0">
              <emma:interpretation id="{8E917634-B256-4968-8FE9-00903ABDB94D}" emma:medium="tactile" emma:mode="ink">
                <msink:context xmlns:msink="http://schemas.microsoft.com/ink/2010/main" type="inkWord" rotatedBoundingBox="20458,7537 20611,7261 20833,7383 20679,7660"/>
              </emma:interpretation>
              <emma:one-of disjunction-type="recognition" id="oneOf1">
                <emma:interpretation id="interp5" emma:lang="ru-RU" emma:confidence="0">
                  <emma:literal>Т</emma:literal>
                </emma:interpretation>
                <emma:interpretation id="interp6" emma:lang="ru-RU" emma:confidence="0">
                  <emma:literal>д</emma:literal>
                </emma:interpretation>
                <emma:interpretation id="interp7" emma:lang="ru-RU" emma:confidence="0">
                  <emma:literal>а</emma:literal>
                </emma:interpretation>
                <emma:interpretation id="interp8" emma:lang="ru-RU" emma:confidence="0">
                  <emma:literal>*</emma:literal>
                </emma:interpretation>
                <emma:interpretation id="interp9" emma:lang="ru-RU" emma:confidence="0">
                  <emma:literal>я</emma:literal>
                </emma:interpretation>
              </emma:one-of>
            </emma:emma>
          </inkml:annotationXML>
          <inkml:trace contextRef="#ctx0" brushRef="#br0" timeOffset="-3142.0023">232 228,'0'-33,"-33"33,1-32,32-1,-33 33,33-32,0-1,-32 33,32 33,0-1,0 1,-33-33,33 32,-32-32,32 33,0-1,-33-32,33 33,0 0,33-33,-1 0,-32-33,0 0,0 1,0-1,0 1,0-1,0 1,0-1,0 1,0-1</inkml:trace>
          <inkml:trace contextRef="#ctx0" brushRef="#br0" timeOffset="8837.8181">102 260,'0'-32,"0"-1,0 1,0-1,-33 33,1 0,-1 0,66 0,-1 0,-32 33,0-1,0 1,0-1,0 1</inkml:trace>
        </inkml:traceGroup>
      </inkml:traceGroup>
    </inkml:traceGroup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59.3913" units="1/cm"/>
          <inkml:channelProperty channel="Y" name="resolution" value="59.07692" units="1/cm"/>
        </inkml:channelProperties>
      </inkml:inkSource>
      <inkml:timestamp xml:id="ts0" timeString="2017-04-02T12:15:28.772"/>
    </inkml:context>
    <inkml:brush xml:id="br0">
      <inkml:brushProperty name="width" value="0.06667" units="cm"/>
      <inkml:brushProperty name="height" value="0.06667" units="cm"/>
      <inkml:brushProperty name="color" value="#222A35"/>
      <inkml:brushProperty name="fitToCurve" value="1"/>
    </inkml:brush>
  </inkml:definitions>
  <inkml:traceGroup>
    <inkml:annotationXML>
      <emma:emma xmlns:emma="http://www.w3.org/2003/04/emma" version="1.0">
        <emma:interpretation id="{92EE1701-7152-4DF1-97E7-6DE86FB3B94E}" emma:medium="tactile" emma:mode="ink">
          <msink:context xmlns:msink="http://schemas.microsoft.com/ink/2010/main" type="writingRegion" rotatedBoundingBox="7489,12308 7619,12308 7619,12569 7489,12569"/>
        </emma:interpretation>
      </emma:emma>
    </inkml:annotationXML>
    <inkml:traceGroup>
      <inkml:annotationXML>
        <emma:emma xmlns:emma="http://www.w3.org/2003/04/emma" version="1.0">
          <emma:interpretation id="{2305F93E-FB9C-48FD-93DC-839FBDEAF583}" emma:medium="tactile" emma:mode="ink">
            <msink:context xmlns:msink="http://schemas.microsoft.com/ink/2010/main" type="paragraph" rotatedBoundingBox="7489,12308 7619,12308 7619,12569 7489,1256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083D3C9-A393-4BF9-A34B-1B87A284BCB8}" emma:medium="tactile" emma:mode="ink">
              <msink:context xmlns:msink="http://schemas.microsoft.com/ink/2010/main" type="line" rotatedBoundingBox="7489,12308 7619,12308 7619,12569 7489,12569"/>
            </emma:interpretation>
          </emma:emma>
        </inkml:annotationXML>
        <inkml:traceGroup>
          <inkml:annotationXML>
            <emma:emma xmlns:emma="http://www.w3.org/2003/04/emma" version="1.0">
              <emma:interpretation id="{B857F57A-9044-4D4D-B7D1-6B64C09F4DAF}" emma:medium="tactile" emma:mode="ink">
                <msink:context xmlns:msink="http://schemas.microsoft.com/ink/2010/main" type="inkWord" rotatedBoundingBox="7489,12308 7619,12308 7619,12569 7489,12569"/>
              </emma:interpretation>
              <emma:one-of disjunction-type="recognition" id="oneOf0">
                <emma:interpretation id="interp0" emma:lang="ru-RU" emma:confidence="0">
                  <emma:literal>Х</emma:literal>
                </emma:interpretation>
                <emma:interpretation id="interp1" emma:lang="ru-RU" emma:confidence="0">
                  <emma:literal>К</emma:literal>
                </emma:interpretation>
                <emma:interpretation id="interp2" emma:lang="ru-RU" emma:confidence="0">
                  <emma:literal>Д</emma:literal>
                </emma:interpretation>
                <emma:interpretation id="interp3" emma:lang="ru-RU" emma:confidence="0">
                  <emma:literal>к</emma:literal>
                </emma:interpretation>
                <emma:interpretation id="interp4" emma:lang="ru-RU" emma:confidence="0">
                  <emma:literal>$</emma:literal>
                </emma:interpretation>
              </emma:one-of>
            </emma:emma>
          </inkml:annotationXML>
          <inkml:trace contextRef="#ctx0" brushRef="#br0">132 98,'-32'0,"-1"0,33-32,0-1,-33 33,1 0,64 0,1 0,0 0,-1 0,-32 33,0-1,0 1,0-1,0 1,0-1,-32-32,-1 0,33-32,-33 32,33-33,0 1,0-1,0 1,0-1,0 0,0 66,0 0,0-1,0 1,0-1,0 1,0-1,33-32,0 0,-33 33</inkml:trace>
        </inkml:traceGroup>
      </inkml:traceGroup>
    </inkml:traceGroup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59.3913" units="1/cm"/>
          <inkml:channelProperty channel="Y" name="resolution" value="59.07692" units="1/cm"/>
        </inkml:channelProperties>
      </inkml:inkSource>
      <inkml:timestamp xml:id="ts0" timeString="2017-04-02T12:15:53.84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E3C45A5-4943-4609-A153-909BC817B0BC}" emma:medium="tactile" emma:mode="ink">
          <msink:context xmlns:msink="http://schemas.microsoft.com/ink/2010/main" type="inkDrawing" rotatedBoundingBox="16178,11688 16230,12858 16145,12862 16093,11692" semanticType="callout" shapeName="Other"/>
        </emma:interpretation>
      </emma:emma>
    </inkml:annotationXML>
    <inkml:trace contextRef="#ctx0" brushRef="#br0">45 93,'0'-32,"0"-1,0 1,0 64,0 1,0-1,0 1,0 0,0-1,0 1,0-1,0 1,0-1,0 1,0-1,0-64,0-1,0 1,0-1,0 1,0-1,0 1,0-1,-33 33,33-33,0 66,0 0,0-1,0 1,0-1,0 1,0-1,0 1,0-1,0 1,0 0,0-1,0 1,0-1,33-32,-33 33,0-1,0 1,0 0,32-33,-32 32,0 1,0-1,0 1,0-1,33-32,-33 33,0-1,0 1,0 0,0-66,0 0,0 1,-33 32,33-33,0 1,0-1,-32 33,32-32,0-1,0 1,0-1,0 0,0 1,0-1,0 1,0-1,0 1,0-1,0 66,0-1,0 1,0 32,0-33,0 34,0-34,0 33,0 0,0-32,0-1,0 34,0-34,0 1,0-1,0 1,0-1,0 1</inkml:trace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59.3913" units="1/cm"/>
          <inkml:channelProperty channel="Y" name="resolution" value="59.07692" units="1/cm"/>
        </inkml:channelProperties>
      </inkml:inkSource>
      <inkml:timestamp xml:id="ts0" timeString="2017-04-02T12:15:56.31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974F960-7A79-4941-BA54-4295F7278F2D}" emma:medium="tactile" emma:mode="ink">
          <msink:context xmlns:msink="http://schemas.microsoft.com/ink/2010/main" type="inkDrawing" rotatedBoundingBox="16086,12211 16086,12471 16071,12471 16071,12211" shapeName="Other"/>
        </emma:interpretation>
      </emma:emma>
    </inkml:annotationXML>
    <inkml:trace contextRef="#ctx0" brushRef="#br0">0 260,'0'0,"0"-32,0-1,0 1,0-1,0 0,0 1,0-1,0 1</inkml:trace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59.3913" units="1/cm"/>
          <inkml:channelProperty channel="Y" name="resolution" value="59.07692" units="1/cm"/>
        </inkml:channelProperties>
      </inkml:inkSource>
      <inkml:timestamp xml:id="ts0" timeString="2017-04-02T12:16:19.32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8365A91-0D30-4B2B-BD97-56B19C75A13A}" emma:medium="tactile" emma:mode="ink">
          <msink:context xmlns:msink="http://schemas.microsoft.com/ink/2010/main" type="writingRegion" rotatedBoundingBox="16792,6855 16516,9849 15995,9801 16270,6807"/>
        </emma:interpretation>
      </emma:emma>
    </inkml:annotationXML>
    <inkml:traceGroup>
      <inkml:annotationXML>
        <emma:emma xmlns:emma="http://www.w3.org/2003/04/emma" version="1.0">
          <emma:interpretation id="{140DB894-80BE-4012-A3F8-291F277D5493}" emma:medium="tactile" emma:mode="ink">
            <msink:context xmlns:msink="http://schemas.microsoft.com/ink/2010/main" type="paragraph" rotatedBoundingBox="16792,6855 16516,9849 15995,9801 16270,680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05AF007-0D68-48CE-9A89-737042683BAC}" emma:medium="tactile" emma:mode="ink">
              <msink:context xmlns:msink="http://schemas.microsoft.com/ink/2010/main" type="line" rotatedBoundingBox="16792,6855 16516,9849 15995,9801 16270,6807"/>
            </emma:interpretation>
          </emma:emma>
        </inkml:annotationXML>
        <inkml:traceGroup>
          <inkml:annotationXML>
            <emma:emma xmlns:emma="http://www.w3.org/2003/04/emma" version="1.0">
              <emma:interpretation id="{0960EF3C-0535-4FFC-82C0-E8DC71CBE178}" emma:medium="tactile" emma:mode="ink">
                <msink:context xmlns:msink="http://schemas.microsoft.com/ink/2010/main" type="inkWord" rotatedBoundingBox="16792,6855 16725,7576 16449,7551 16515,6829"/>
              </emma:interpretation>
              <emma:one-of disjunction-type="recognition" id="oneOf0">
                <emma:interpretation id="interp0" emma:lang="ru-RU" emma:confidence="0">
                  <emma:literal>Бо</emma:literal>
                </emma:interpretation>
                <emma:interpretation id="interp1" emma:lang="ru-RU" emma:confidence="0">
                  <emma:literal>Бои</emma:literal>
                </emma:interpretation>
                <emma:interpretation id="interp2" emma:lang="ru-RU" emma:confidence="0">
                  <emma:literal>Бот</emma:literal>
                </emma:interpretation>
                <emma:interpretation id="interp3" emma:lang="ru-RU" emma:confidence="0">
                  <emma:literal>Бяо</emma:literal>
                </emma:interpretation>
                <emma:interpretation id="interp4" emma:lang="ru-RU" emma:confidence="0">
                  <emma:literal>Био</emma:literal>
                </emma:interpretation>
              </emma:one-of>
            </emma:emma>
          </inkml:annotationXML>
          <inkml:trace contextRef="#ctx0" brushRef="#br0">327-873,'0'-33,"0"1,0-1,32 33,-32-32,33 32,-1 0,-32-33,33 33,-33 33,0-1,-33-32,33 33,-32-33,-1 0,66 0,-33-33,32 33,-32-32,0-1,0 1,33 32,-33-33,0 1</inkml:trace>
          <inkml:trace contextRef="#ctx0" brushRef="#br0" timeOffset="4201.3394">359-1524,'0'32,"0"1,0-1,0 1,0 0,0-1,0 1,0-1,0 1,0-66,33 1,-33-1,0 1,32 32,-32-33,33 33,-33-33,0 1,32 32,-32-33,-32 66,32-1,-33-32,33 33,0 0,0-1,0 1,-32-1,32 1,0-1,0 1,0 0,0-1,0 1,0-1,0 1,0-1,0 1,-33-33,1 0,32 32,0 1</inkml:trace>
          <inkml:trace contextRef="#ctx0" brushRef="#br0" timeOffset="43545.8897">620-1329,'0'-32,"-33"32,33-33,-33 33,33-33,-32 33,-1 0,1 0,32-32,0-1,0 1,0-1,0 1,0 64,0 1,0-1,0 1,0-1,0 1,-33-33,1-33,32 1,0-1,0 1,0-1</inkml:trace>
        </inkml:traceGroup>
        <inkml:traceGroup>
          <inkml:annotationXML>
            <emma:emma xmlns:emma="http://www.w3.org/2003/04/emma" version="1.0">
              <emma:interpretation id="{F6322B41-9C2F-4EA6-9C50-2395D26EBE34}" emma:medium="tactile" emma:mode="ink">
                <msink:context xmlns:msink="http://schemas.microsoft.com/ink/2010/main" type="inkWord" rotatedBoundingBox="16571,8441 16442,9842 15995,9801 16124,8400"/>
              </emma:interpretation>
              <emma:one-of disjunction-type="recognition" id="oneOf1">
                <emma:interpretation id="interp5" emma:lang="ru-RU" emma:confidence="0">
                  <emma:literal>Гато.</emma:literal>
                </emma:interpretation>
                <emma:interpretation id="interp6" emma:lang="ru-RU" emma:confidence="0">
                  <emma:literal>Гато</emma:literal>
                </emma:interpretation>
                <emma:interpretation id="interp7" emma:lang="ru-RU" emma:confidence="0">
                  <emma:literal>Татов</emma:literal>
                </emma:interpretation>
                <emma:interpretation id="interp8" emma:lang="ru-RU" emma:confidence="0">
                  <emma:literal>Тата</emma:literal>
                </emma:interpretation>
                <emma:interpretation id="interp9" emma:lang="ru-RU" emma:confidence="0">
                  <emma:literal>Таток</emma:literal>
                </emma:interpretation>
              </emma:one-of>
            </emma:emma>
          </inkml:annotationXML>
          <inkml:trace contextRef="#ctx0" brushRef="#br0" timeOffset="-12117.8655">359 39,'-32'0,"-1"0,-65 0,66 0,-1 0,1 0,-1 0,0 0,1 0,-1 0,66 0,-1 0,1 0,0 0,-1 0,1-33,-1 33,1 0,-1 0,1 0,0 0,-33 33,0-1,0 1,0 0,0-1,0 1,0-1,0 1,0-1,0 1,0-1,0 1,0-66,0 1,0-1,0 1,0-1,0 1,0-1,0 1,-33 32,0 0,1 0,-1 0,66 0,-1 0</inkml:trace>
          <inkml:trace contextRef="#ctx0" brushRef="#br0" timeOffset="-9619.0695">261 723,'0'-33,"0"1,0-1,0 0,0 1,33 32,-33-33,33 33,-33 33,32-1,-32 1,0 0,0-1,-32-32,-1 0,0 0,1 0,-1 0,33 33,0-1,0 1,0-1,33-32,-1 33,1-33</inkml:trace>
          <inkml:trace contextRef="#ctx0" brushRef="#br0" timeOffset="22378.1385">294 202,'0'-33,"0"1,0-1,-33 33,33 33,0-1,0 1,0-1,0 1,0-1,0 1,0-1,33-32,-33 33,0 0,33-1,-33 1</inkml:trace>
          <inkml:trace contextRef="#ctx0" brushRef="#br0" timeOffset="25945.2752">327 560,'0'32,"0"1,-33 32,0-32,1-1,32 1,0-1,-33 1,33 0,0-1,0 33,0 0,0 0,0-32,0 32,0-32,0-1,0 1,0-1,0 1,0 0,0-66,0 0,0-32,0 0,0 0,-32 0,32 0,0 0,0-33,0 33,0 0,0 32,0 1,0-1,0 0,0 1,0-1,0 1,-33-1,33 1,0-1,0 66,0-1,0 1,33-33,-33 32,0 1,32-1,-32 1,33 0,-33-1,0 1,32-33,-32 32,0 1,33-33,-33 32,0 1,0-66,0 1,0-1,0 1,0-1,0 1,0-1,0 0,0 1,0-1,0 1,0-1,-33 33,1 0,32 33,0-1,0 1,0-1,0 1,0 0,0-1,0 1,0-1,0 1,32-33,-32 32,0 1,0 0,33-33,-33 32,0 1,0-1</inkml:trace>
        </inkml:traceGroup>
      </inkml:traceGroup>
    </inkml:traceGroup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59.3913" units="1/cm"/>
          <inkml:channelProperty channel="Y" name="resolution" value="59.07692" units="1/cm"/>
        </inkml:channelProperties>
      </inkml:inkSource>
      <inkml:timestamp xml:id="ts0" timeString="2017-04-02T12:16:02.38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05CC612-FAED-4928-98E8-7DF0E88E2B30}" emma:medium="tactile" emma:mode="ink">
          <msink:context xmlns:msink="http://schemas.microsoft.com/ink/2010/main" type="writingRegion" rotatedBoundingBox="19505,11820 19727,10060 20532,10162 20309,11921"/>
        </emma:interpretation>
      </emma:emma>
    </inkml:annotationXML>
    <inkml:traceGroup>
      <inkml:annotationXML>
        <emma:emma xmlns:emma="http://www.w3.org/2003/04/emma" version="1.0">
          <emma:interpretation id="{562110CC-34C0-436B-A243-6F2783CD574F}" emma:medium="tactile" emma:mode="ink">
            <msink:context xmlns:msink="http://schemas.microsoft.com/ink/2010/main" type="paragraph" rotatedBoundingBox="19505,11820 19727,10060 20532,10162 20309,1192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3AF37E4-EB05-4145-A4CA-1EA1CBF559DF}" emma:medium="tactile" emma:mode="ink">
              <msink:context xmlns:msink="http://schemas.microsoft.com/ink/2010/main" type="line" rotatedBoundingBox="19505,11820 19727,10060 20532,10162 20309,11921"/>
            </emma:interpretation>
          </emma:emma>
        </inkml:annotationXML>
        <inkml:traceGroup>
          <inkml:annotationXML>
            <emma:emma xmlns:emma="http://www.w3.org/2003/04/emma" version="1.0">
              <emma:interpretation id="{2FC7318F-0EB8-4EF9-8980-6CDC60F1005F}" emma:medium="tactile" emma:mode="ink">
                <msink:context xmlns:msink="http://schemas.microsoft.com/ink/2010/main" type="inkWord" rotatedBoundingBox="19505,11820 19727,10060 20532,10162 20309,11921"/>
              </emma:interpretation>
              <emma:one-of disjunction-type="recognition" id="oneOf0">
                <emma:interpretation id="interp0" emma:lang="ru-RU" emma:confidence="0">
                  <emma:literal>Аб.</emma:literal>
                </emma:interpretation>
                <emma:interpretation id="interp1" emma:lang="ru-RU" emma:confidence="0">
                  <emma:literal>Феб.</emma:literal>
                </emma:interpretation>
                <emma:interpretation id="interp2" emma:lang="ru-RU" emma:confidence="0">
                  <emma:literal>Фот-</emma:literal>
                </emma:interpretation>
                <emma:interpretation id="interp3" emma:lang="ru-RU" emma:confidence="0">
                  <emma:literal>Або-</emma:literal>
                </emma:interpretation>
                <emma:interpretation id="interp4" emma:lang="ru-RU" emma:confidence="0">
                  <emma:literal>Фот.</emma:literal>
                </emma:interpretation>
              </emma:one-of>
            </emma:emma>
          </inkml:annotationXML>
          <inkml:trace contextRef="#ctx0" brushRef="#br0">847 684,'-33'0,"33"-33,0 1,0-1,0 1,0-1,0 1,0-1,0 1,0-1,0 0,0 1,0-1,0 1,0-1,0 1,0-1,0 0,0 1,0-1,0 1,0-1,-32 33,32 33,0-1,0 1,0-1,0 1,0 0,0-1,0 1,0-1,0 1,0-1,0 1,0 0,0-1,0 1,0-1,0 1,0-1,0 1,0-1,0 1,0 0,-33-33,0 0,1 0,32-33,0 0,0 1,0-1,0 1,0-1,0 1,32 32,1 0,0 0,-33 32,32-32,-32 33,0-1,0 1,33-33,-33 32,0 1,0 0,0-1,0 1,0-1,0 1,0-1,0 1,0 0,0-1,0 1,-33-1,-32 1,0 32,-131 130,1-32,-98 0</inkml:trace>
          <inkml:trace contextRef="#ctx0" brushRef="#br0" timeOffset="10299.2872">912 912,'-33'0,"33"-33,0 1,0-1,0 1,0-1,-32 33,-1 0,1 0,-1 0,33-32,-33 32,33-33,0 0,0 1,0-1,0 1,0-1,33 33,0 0,-33-32,32 32,-32-33,33 33,-1 0,1 0,-33-32</inkml:trace>
          <inkml:trace contextRef="#ctx0" brushRef="#br0" timeOffset="12331.9342">749 163,'0'-33,"0"1,0-1,0 1,0-1,0 1,0 64</inkml:trace>
        </inkml:traceGroup>
      </inkml:traceGroup>
    </inkml:traceGroup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59.3913" units="1/cm"/>
          <inkml:channelProperty channel="Y" name="resolution" value="59.07692" units="1/cm"/>
        </inkml:channelProperties>
      </inkml:inkSource>
      <inkml:timestamp xml:id="ts0" timeString="2017-04-02T12:15:48.23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62EF321-84DB-4C78-8477-3E49B037B21B}" emma:medium="tactile" emma:mode="ink">
          <msink:context xmlns:msink="http://schemas.microsoft.com/ink/2010/main" type="writingRegion" rotatedBoundingBox="14653,14914 14718,14914 14718,15500 14653,15500"/>
        </emma:interpretation>
      </emma:emma>
    </inkml:annotationXML>
    <inkml:traceGroup>
      <inkml:annotationXML>
        <emma:emma xmlns:emma="http://www.w3.org/2003/04/emma" version="1.0">
          <emma:interpretation id="{795A5066-06D1-45B8-8176-7FF5C54524B8}" emma:medium="tactile" emma:mode="ink">
            <msink:context xmlns:msink="http://schemas.microsoft.com/ink/2010/main" type="paragraph" rotatedBoundingBox="14653,14914 14718,14914 14718,15500 14653,1550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C85E23D-2199-4B93-A14D-1F269502203F}" emma:medium="tactile" emma:mode="ink">
              <msink:context xmlns:msink="http://schemas.microsoft.com/ink/2010/main" type="line" rotatedBoundingBox="14653,14914 14718,14914 14718,15500 14653,15500"/>
            </emma:interpretation>
          </emma:emma>
        </inkml:annotationXML>
        <inkml:traceGroup>
          <inkml:annotationXML>
            <emma:emma xmlns:emma="http://www.w3.org/2003/04/emma" version="1.0">
              <emma:interpretation id="{08825B98-9905-4650-A4B0-A541EDCC4B33}" emma:medium="tactile" emma:mode="ink">
                <msink:context xmlns:msink="http://schemas.microsoft.com/ink/2010/main" type="inkWord" rotatedBoundingBox="14653,14914 14718,14914 14718,15500 14653,15500"/>
              </emma:interpretation>
              <emma:one-of disjunction-type="recognition" id="oneOf0">
                <emma:interpretation id="interp0" emma:lang="ru-RU" emma:confidence="0">
                  <emma:literal>*</emma:literal>
                </emma:interpretation>
                <emma:interpretation id="interp1" emma:lang="ru-RU" emma:confidence="0">
                  <emma:literal>ж</emma:literal>
                </emma:interpretation>
                <emma:interpretation id="interp2" emma:lang="ru-RU" emma:confidence="0">
                  <emma:literal>П</emma:literal>
                </emma:interpretation>
                <emma:interpretation id="interp3" emma:lang="ru-RU" emma:confidence="0">
                  <emma:literal>Р</emma:literal>
                </emma:interpretation>
                <emma:interpretation id="interp4" emma:lang="ru-RU" emma:confidence="0">
                  <emma:literal>8:</emma:literal>
                </emma:interpretation>
              </emma:one-of>
            </emma:emma>
          </inkml:annotationXML>
          <inkml:trace contextRef="#ctx0" brushRef="#br0">39 28,'0'-32,"0"64,0 1,0-1,0 1,0-1,0 1,0-1,0 1,0 0,0-1,0 1,0-1,0 1,0-66,0 1,0-1,0 1,0-1,0 0,-33 33,33-32,0-1,0 1,0-1</inkml:trace>
          <inkml:trace contextRef="#ctx0" brushRef="#br0" timeOffset="61534.6273">71 582,'-32'0,"32"-33,-33 33,33-32,0-1,0 0,0 1,0-1,0 1,0-1,0 1,0-1,0 0,0 1,0-1,0 1,0-1,0 1,0 64,0 1,0-1,0 1,0-1,0 1,0 0,0-1,0 1,0-1,0 1,0-1,0 1,0 0</inkml:trace>
        </inkml:traceGroup>
      </inkml:traceGroup>
    </inkml:traceGroup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59.3913" units="1/cm"/>
          <inkml:channelProperty channel="Y" name="resolution" value="59.07692" units="1/cm"/>
        </inkml:channelProperties>
      </inkml:inkSource>
      <inkml:timestamp xml:id="ts0" timeString="2017-04-02T12:16:28.29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CFB11F9-DC13-4E95-B3FE-3CB6C2800444}" emma:medium="tactile" emma:mode="ink">
          <msink:context xmlns:msink="http://schemas.microsoft.com/ink/2010/main" type="writingRegion" rotatedBoundingBox="17103,3872 15576,6119 15130,5816 16657,3569"/>
        </emma:interpretation>
      </emma:emma>
    </inkml:annotationXML>
    <inkml:traceGroup>
      <inkml:annotationXML>
        <emma:emma xmlns:emma="http://www.w3.org/2003/04/emma" version="1.0">
          <emma:interpretation id="{923BE47A-A1E0-46F3-87EF-464C426D015A}" emma:medium="tactile" emma:mode="ink">
            <msink:context xmlns:msink="http://schemas.microsoft.com/ink/2010/main" type="paragraph" rotatedBoundingBox="17103,3872 15576,6119 15130,5816 16657,356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87903DF-9EF7-4CCC-B494-7C40AE060D55}" emma:medium="tactile" emma:mode="ink">
              <msink:context xmlns:msink="http://schemas.microsoft.com/ink/2010/main" type="line" rotatedBoundingBox="17103,3872 15576,6119 15130,5816 16657,3569"/>
            </emma:interpretation>
          </emma:emma>
        </inkml:annotationXML>
        <inkml:traceGroup>
          <inkml:annotationXML>
            <emma:emma xmlns:emma="http://www.w3.org/2003/04/emma" version="1.0">
              <emma:interpretation id="{AB2D3CDB-F346-4AD6-87D9-FE7E29CF4E67}" emma:medium="tactile" emma:mode="ink">
                <msink:context xmlns:msink="http://schemas.microsoft.com/ink/2010/main" type="inkWord" rotatedBoundingBox="17103,3872 16718,4438 16318,4166 16702,3600"/>
              </emma:interpretation>
              <emma:one-of disjunction-type="recognition" id="oneOf0">
                <emma:interpretation id="interp0" emma:lang="ru-RU" emma:confidence="0">
                  <emma:literal>„К</emma:literal>
                </emma:interpretation>
                <emma:interpretation id="interp1" emma:lang="ru-RU" emma:confidence="0">
                  <emma:literal>„к</emma:literal>
                </emma:interpretation>
                <emma:interpretation id="interp2" emma:lang="ru-RU" emma:confidence="0">
                  <emma:literal>ПК</emma:literal>
                </emma:interpretation>
                <emma:interpretation id="interp3" emma:lang="ru-RU" emma:confidence="0">
                  <emma:literal>ТК</emma:literal>
                </emma:interpretation>
                <emma:interpretation id="interp4" emma:lang="ru-RU" emma:confidence="0">
                  <emma:literal>„К.</emma:literal>
                </emma:interpretation>
              </emma:one-of>
            </emma:emma>
          </inkml:annotationXML>
          <inkml:trace contextRef="#ctx0" brushRef="#br0">620-4064,'-33'0,"33"-33,0 1,0-1,0 1,0-1,0 0,0 1,0-1,0 1,0-1,0 1,0-1,0 66,0-1,0 1,0-1,0 1,0-1,0 1,0 0,0-1,0 1,0-1,0 1</inkml:trace>
          <inkml:trace contextRef="#ctx0" brushRef="#br0" timeOffset="1904.6075">522-4683,'0'-33,"0"1,0-1,32 33,1 0,0 0,-33 33,0-1,0 1,-33-33,33 33,-33-1,33 1</inkml:trace>
          <inkml:trace contextRef="#ctx0" brushRef="#br0" timeOffset="27255.6935">620-4194,'-33'0,"0"0,1 0,32-33,0 0,0 1,0-1,0 1,0-1,0 66,0-1,0 1,0-1,0 1,0 0,0-1,0 1,0-1,0 1,32-33,-32 32,0 1</inkml:trace>
        </inkml:traceGroup>
        <inkml:traceGroup>
          <inkml:annotationXML>
            <emma:emma xmlns:emma="http://www.w3.org/2003/04/emma" version="1.0">
              <emma:interpretation id="{0FE8BF36-E451-4772-86F4-1AB18389EAF5}" emma:medium="tactile" emma:mode="ink">
                <msink:context xmlns:msink="http://schemas.microsoft.com/ink/2010/main" type="inkWord" rotatedBoundingBox="15972,5453 15538,6093 15130,5816 15565,5177"/>
              </emma:interpretation>
              <emma:one-of disjunction-type="recognition" id="oneOf1">
                <emma:interpretation id="interp5" emma:lang="ru-RU" emma:confidence="0">
                  <emma:literal>око.</emma:literal>
                </emma:interpretation>
                <emma:interpretation id="interp6" emma:lang="ru-RU" emma:confidence="0">
                  <emma:literal>око</emma:literal>
                </emma:interpretation>
                <emma:interpretation id="interp7" emma:lang="ru-RU" emma:confidence="0">
                  <emma:literal>ото.</emma:literal>
                </emma:interpretation>
                <emma:interpretation id="interp8" emma:lang="ru-RU" emma:confidence="0">
                  <emma:literal>охов</emma:literal>
                </emma:interpretation>
                <emma:interpretation id="interp9" emma:lang="ru-RU" emma:confidence="0">
                  <emma:literal>ото</emma:literal>
                </emma:interpretation>
              </emma:one-of>
            </emma:emma>
          </inkml:annotationXML>
          <inkml:trace contextRef="#ctx0" brushRef="#br0" timeOffset="6242.9929">-618-2534,'0'-32,"0"-1,33 33,-1 0,-32-32,33 32,-33-33,0 0,32 33,-64 0,-1 0,1 0,-1 0,33 33,0 0,0-1,0 1,0-1,0 1,0-1,0 1,0 0,0-1,0 1,0-66,0 1,0-1,0 0,0 1,0-1,0 1,33 32,-33-33,32 33,1-32,-33-1,32 33,-32-33</inkml:trace>
          <inkml:trace contextRef="#ctx0" brushRef="#br0" timeOffset="30990.8852">-553-3152,'-32'0,"32"32,0 1,0-1,0 1,0-1,32-32,-32 33,0 0,0-1,33-32,-33 33,0-1,0 1,0-66,0 1,0-1,0 1,0 64,0 1,0-1,0 1,0-1,0 1,0-1,0 1,0 0,0-1,0 1,0-1,0 1,0-1,-33-32,33-32,-32 32,32-33,0 1,0-1,0 1,0-1,0 0,0 1,0-1,0 1,0-1,0 66,0-1,0 33,0 1,0 31</inkml:trace>
          <inkml:trace contextRef="#ctx0" brushRef="#br0" timeOffset="8809.8098">-585-3250,'0'32,"0"1,0 0,-33-33,33 32,0 1,-32-1,32 1,0-1,0 1,32-33,1 0,-1 0,1 0,-33-33,0 1,0-1,0 1,0-1,0 1,0-1</inkml:trace>
        </inkml:traceGroup>
      </inkml:traceGroup>
    </inkml:traceGroup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BE0C5-2765-429E-9217-07C3D4071337}" type="datetimeFigureOut">
              <a:rPr lang="ru-RU" smtClean="0"/>
              <a:t>02.04.2017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08D02-E131-41FF-B213-51DE912FF6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814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BE0C5-2765-429E-9217-07C3D4071337}" type="datetimeFigureOut">
              <a:rPr lang="ru-RU" smtClean="0"/>
              <a:t>02.04.2017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08D02-E131-41FF-B213-51DE912FF6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793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customXml" Target="../ink/ink2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13" Type="http://schemas.openxmlformats.org/officeDocument/2006/relationships/customXml" Target="../ink/ink9.xml"/><Relationship Id="rId3" Type="http://schemas.openxmlformats.org/officeDocument/2006/relationships/customXml" Target="../ink/ink4.xml"/><Relationship Id="rId7" Type="http://schemas.openxmlformats.org/officeDocument/2006/relationships/customXml" Target="../ink/ink6.xml"/><Relationship Id="rId12" Type="http://schemas.openxmlformats.org/officeDocument/2006/relationships/image" Target="../media/image11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emf"/><Relationship Id="rId11" Type="http://schemas.openxmlformats.org/officeDocument/2006/relationships/customXml" Target="../ink/ink8.xml"/><Relationship Id="rId5" Type="http://schemas.openxmlformats.org/officeDocument/2006/relationships/customXml" Target="../ink/ink5.xml"/><Relationship Id="rId10" Type="http://schemas.openxmlformats.org/officeDocument/2006/relationships/image" Target="../media/image10.emf"/><Relationship Id="rId4" Type="http://schemas.openxmlformats.org/officeDocument/2006/relationships/image" Target="../media/image7.emf"/><Relationship Id="rId9" Type="http://schemas.openxmlformats.org/officeDocument/2006/relationships/customXml" Target="../ink/ink7.xml"/><Relationship Id="rId14" Type="http://schemas.openxmlformats.org/officeDocument/2006/relationships/image" Target="../media/image1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4410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8838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06103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5536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Рукописные данные 4"/>
              <p14:cNvContentPartPr/>
              <p14:nvPr/>
            </p14:nvContentPartPr>
            <p14:xfrm>
              <a:off x="6768440" y="5359560"/>
              <a:ext cx="51840" cy="228960"/>
            </p14:xfrm>
          </p:contentPart>
        </mc:Choice>
        <mc:Fallback>
          <p:pic>
            <p:nvPicPr>
              <p:cNvPr id="5" name="Рукописные данные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56560" y="5347680"/>
                <a:ext cx="75600" cy="252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098185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435545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-27529"/>
            <a:ext cx="9144000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1" name="Рукописные данные 10"/>
              <p14:cNvContentPartPr/>
              <p14:nvPr/>
            </p14:nvContentPartPr>
            <p14:xfrm>
              <a:off x="2696363" y="1981375"/>
              <a:ext cx="82440" cy="140760"/>
            </p14:xfrm>
          </p:contentPart>
        </mc:Choice>
        <mc:Fallback>
          <p:pic>
            <p:nvPicPr>
              <p:cNvPr id="11" name="Рукописные данные 10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84483" y="1969495"/>
                <a:ext cx="10620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4" name="Рукописные данные 13"/>
              <p14:cNvContentPartPr/>
              <p14:nvPr/>
            </p14:nvContentPartPr>
            <p14:xfrm>
              <a:off x="7028603" y="2614255"/>
              <a:ext cx="451080" cy="844560"/>
            </p14:xfrm>
          </p:contentPart>
        </mc:Choice>
        <mc:Fallback>
          <p:pic>
            <p:nvPicPr>
              <p:cNvPr id="14" name="Рукописные данные 1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016723" y="2602375"/>
                <a:ext cx="474840" cy="86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9" name="Рукописные данные 18"/>
              <p14:cNvContentPartPr/>
              <p14:nvPr/>
            </p14:nvContentPartPr>
            <p14:xfrm>
              <a:off x="2695643" y="4431175"/>
              <a:ext cx="48960" cy="94320"/>
            </p14:xfrm>
          </p:contentPart>
        </mc:Choice>
        <mc:Fallback>
          <p:pic>
            <p:nvPicPr>
              <p:cNvPr id="19" name="Рукописные данные 18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83763" y="4419295"/>
                <a:ext cx="72720" cy="118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407952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Рукописные данные 6"/>
              <p14:cNvContentPartPr/>
              <p14:nvPr/>
            </p14:nvContentPartPr>
            <p14:xfrm>
              <a:off x="5798483" y="4210135"/>
              <a:ext cx="42120" cy="420840"/>
            </p14:xfrm>
          </p:contentPart>
        </mc:Choice>
        <mc:Fallback>
          <p:pic>
            <p:nvPicPr>
              <p:cNvPr id="7" name="Рукописные данные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86603" y="4198255"/>
                <a:ext cx="65880" cy="44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2" name="Рукописные данные 11"/>
              <p14:cNvContentPartPr/>
              <p14:nvPr/>
            </p14:nvContentPartPr>
            <p14:xfrm>
              <a:off x="5791283" y="4396255"/>
              <a:ext cx="360" cy="93960"/>
            </p14:xfrm>
          </p:contentPart>
        </mc:Choice>
        <mc:Fallback>
          <p:pic>
            <p:nvPicPr>
              <p:cNvPr id="12" name="Рукописные данные 1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79403" y="4384375"/>
                <a:ext cx="2412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5" name="Рукописные данные 14"/>
              <p14:cNvContentPartPr/>
              <p14:nvPr/>
            </p14:nvContentPartPr>
            <p14:xfrm>
              <a:off x="5814323" y="2461975"/>
              <a:ext cx="223560" cy="1078920"/>
            </p14:xfrm>
          </p:contentPart>
        </mc:Choice>
        <mc:Fallback>
          <p:pic>
            <p:nvPicPr>
              <p:cNvPr id="15" name="Рукописные данные 1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802443" y="2450095"/>
                <a:ext cx="247320" cy="110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9" name="Рукописные данные 18"/>
              <p14:cNvContentPartPr/>
              <p14:nvPr/>
            </p14:nvContentPartPr>
            <p14:xfrm>
              <a:off x="7022123" y="3652495"/>
              <a:ext cx="330120" cy="603360"/>
            </p14:xfrm>
          </p:contentPart>
        </mc:Choice>
        <mc:Fallback>
          <p:pic>
            <p:nvPicPr>
              <p:cNvPr id="19" name="Рукописные данные 18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010243" y="3640615"/>
                <a:ext cx="353880" cy="62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9" name="Рукописные данные 28"/>
              <p14:cNvContentPartPr/>
              <p14:nvPr/>
            </p14:nvContentPartPr>
            <p14:xfrm>
              <a:off x="5272163" y="5370775"/>
              <a:ext cx="27000" cy="209880"/>
            </p14:xfrm>
          </p:contentPart>
        </mc:Choice>
        <mc:Fallback>
          <p:pic>
            <p:nvPicPr>
              <p:cNvPr id="29" name="Рукописные данные 28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260283" y="5358895"/>
                <a:ext cx="50760" cy="23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34" name="Рукописные данные 33"/>
              <p14:cNvContentPartPr/>
              <p14:nvPr/>
            </p14:nvContentPartPr>
            <p14:xfrm>
              <a:off x="5580323" y="1311415"/>
              <a:ext cx="457920" cy="870480"/>
            </p14:xfrm>
          </p:contentPart>
        </mc:Choice>
        <mc:Fallback>
          <p:pic>
            <p:nvPicPr>
              <p:cNvPr id="34" name="Рукописные данные 33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568443" y="1299535"/>
                <a:ext cx="481680" cy="894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59248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Рукописные данные 4"/>
              <p14:cNvContentPartPr/>
              <p14:nvPr/>
            </p14:nvContentPartPr>
            <p14:xfrm>
              <a:off x="3721040" y="4505200"/>
              <a:ext cx="75960" cy="278640"/>
            </p14:xfrm>
          </p:contentPart>
        </mc:Choice>
        <mc:Fallback>
          <p:pic>
            <p:nvPicPr>
              <p:cNvPr id="5" name="Рукописные данные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09160" y="4493320"/>
                <a:ext cx="99720" cy="302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476862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6563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92623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33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Рукописные данные 4"/>
              <p14:cNvContentPartPr/>
              <p14:nvPr/>
            </p14:nvContentPartPr>
            <p14:xfrm>
              <a:off x="2438360" y="5410320"/>
              <a:ext cx="38520" cy="279720"/>
            </p14:xfrm>
          </p:contentPart>
        </mc:Choice>
        <mc:Fallback>
          <p:pic>
            <p:nvPicPr>
              <p:cNvPr id="5" name="Рукописные данные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26480" y="5398440"/>
                <a:ext cx="62280" cy="303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7527215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977899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Экран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Баяндина Наталья Николаевна</dc:creator>
  <cp:lastModifiedBy>Ira</cp:lastModifiedBy>
  <cp:revision>3</cp:revision>
  <dcterms:created xsi:type="dcterms:W3CDTF">2017-03-31T11:00:56Z</dcterms:created>
  <dcterms:modified xsi:type="dcterms:W3CDTF">2017-04-02T12:18:15Z</dcterms:modified>
</cp:coreProperties>
</file>